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256" r:id="rId2"/>
    <p:sldId id="258" r:id="rId3"/>
    <p:sldId id="364" r:id="rId4"/>
    <p:sldId id="292" r:id="rId5"/>
    <p:sldId id="316" r:id="rId6"/>
    <p:sldId id="317" r:id="rId7"/>
    <p:sldId id="319" r:id="rId8"/>
    <p:sldId id="318" r:id="rId9"/>
    <p:sldId id="341" r:id="rId10"/>
    <p:sldId id="342" r:id="rId11"/>
    <p:sldId id="343" r:id="rId12"/>
    <p:sldId id="344" r:id="rId13"/>
    <p:sldId id="345" r:id="rId14"/>
    <p:sldId id="293" r:id="rId15"/>
    <p:sldId id="262" r:id="rId16"/>
    <p:sldId id="352" r:id="rId17"/>
    <p:sldId id="295" r:id="rId18"/>
    <p:sldId id="296" r:id="rId19"/>
    <p:sldId id="357" r:id="rId20"/>
    <p:sldId id="359" r:id="rId21"/>
  </p:sldIdLst>
  <p:sldSz cx="9144000" cy="5715000" type="screen16x1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4764"/>
    <a:srgbClr val="B5576D"/>
    <a:srgbClr val="B2B2B2"/>
    <a:srgbClr val="20213C"/>
    <a:srgbClr val="2825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116" y="-84"/>
      </p:cViewPr>
      <p:guideLst>
        <p:guide orient="horz" pos="1732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21B75DB-7FA8-4616-87BF-06AD5560309E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21508" name="幻灯片图像占位符 3"/>
          <p:cNvSpPr>
            <a:spLocks noGrp="1" noChangeArrowheads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FEE14CE-EE64-46BA-AC2A-835241D4D9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CN" altLang="en-US" smtClean="0"/>
          </a:p>
        </p:txBody>
      </p:sp>
      <p:sp>
        <p:nvSpPr>
          <p:cNvPr id="22532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>
              <a:buFont typeface="Arial" charset="0"/>
              <a:buNone/>
            </a:pPr>
            <a:fld id="{A13A37D6-AC2F-4DAE-8C58-D0E327F8AC04}" type="slidenum">
              <a:rPr lang="zh-CN" altLang="en-US" smtClean="0">
                <a:latin typeface="Arial" charset="0"/>
              </a:rPr>
              <a:pPr>
                <a:buFont typeface="Arial" charset="0"/>
                <a:buNone/>
              </a:pPr>
              <a:t>3</a:t>
            </a:fld>
            <a:endParaRPr lang="zh-CN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CN" altLang="en-US" smtClean="0"/>
              <a:t>加图</a:t>
            </a:r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CC30DD5-71A9-4A1F-88E9-5156071FE746}" type="slidenum">
              <a:rPr lang="zh-CN" altLang="en-US" sz="1200"/>
              <a:pPr algn="r"/>
              <a:t>7</a:t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CN" smtClean="0"/>
              <a:t>HVN </a:t>
            </a:r>
            <a:r>
              <a:rPr lang="zh-CN" altLang="en-US" smtClean="0"/>
              <a:t>请去掉</a:t>
            </a:r>
          </a:p>
        </p:txBody>
      </p:sp>
      <p:sp>
        <p:nvSpPr>
          <p:cNvPr id="245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48409C8-30C7-4065-8500-BFFB12F1B071}" type="slidenum">
              <a:rPr lang="zh-CN" altLang="en-US" sz="1200"/>
              <a:pPr algn="r"/>
              <a:t>12</a:t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zh-CN" altLang="en-US" smtClean="0"/>
              <a:t>加图</a:t>
            </a:r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3B1FA5F-169E-4F28-8F60-552B360CC93D}" type="slidenum">
              <a:rPr lang="zh-CN" altLang="en-US" sz="1200"/>
              <a:pPr algn="r"/>
              <a:t>13</a:t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B1102-41AF-475B-A674-99B6ED38DBF0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BEBF6-D6D3-43F3-BF5D-C8627EAA9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BE50A-7F84-486D-8954-87C6C2A1C372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8C663-C13E-418B-B632-3449E992EF5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493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2EEB3-5ACB-4C97-9B1F-98A111DD2E13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53140-6690-4DB9-A0E1-B5927DE02D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162E7-4217-47B8-9BA3-256EE627036E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2499D-BBD8-4013-AA9D-0C9827428B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6858F-6202-47CD-8D6C-5EE77E336F9B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BFA7E-E070-4E87-8457-A37E4AFE10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7B47E-10F7-4CC1-A902-B0AAB4E2FF83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09807-ED82-472C-A378-5B6A712B7E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44AA3-654D-431F-AA57-0374391F8A54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0AFA7-04D9-42E0-AF6D-1272174976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8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10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3B5CD-EE3B-4CE3-AE41-E9FF07B61883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AA3F1-5D19-48B9-B7C5-C6818DA5DE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A4EE0-B16F-445F-9B63-DCE79433B830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7419F-284D-4FED-8BDF-626D8E4161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EE6B5-7D0A-41DE-A6C2-426A6D85CA38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ADFB-50D1-41DE-AB3E-45D848F7266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31DBF-C3ED-49A4-B5F7-4D786161EBBB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76221-4BCB-4386-841C-BC60B332B4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97488"/>
            <a:ext cx="213360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A9AD1E7-91E0-44AE-8600-C1532F865D50}" type="datetimeFigureOut">
              <a:rPr lang="zh-CN" altLang="en-US"/>
              <a:pPr>
                <a:defRPr/>
              </a:pPr>
              <a:t>2014/10/21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97488"/>
            <a:ext cx="289560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97488"/>
            <a:ext cx="2133600" cy="30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4A6EA8E8-5663-473B-8D54-1754233501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6"/>
          <p:cNvSpPr txBox="1">
            <a:spLocks noChangeArrowheads="1"/>
          </p:cNvSpPr>
          <p:nvPr/>
        </p:nvSpPr>
        <p:spPr bwMode="auto">
          <a:xfrm>
            <a:off x="714375" y="3960813"/>
            <a:ext cx="7786688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>
                <a:solidFill>
                  <a:srgbClr val="7F2D2D"/>
                </a:solidFill>
                <a:latin typeface="微软雅黑" pitchFamily="34" charset="-122"/>
                <a:ea typeface="微软雅黑" pitchFamily="34" charset="-122"/>
              </a:rPr>
              <a:t>产品发布秀</a:t>
            </a:r>
          </a:p>
          <a:p>
            <a:pPr>
              <a:lnSpc>
                <a:spcPct val="150000"/>
              </a:lnSpc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亚太地区最具影响力的国际宠物水族贸易展览会，70个国家36000名专业人士参观、洽谈。</a:t>
            </a:r>
            <a:endParaRPr lang="en-US" sz="12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>
                <a:latin typeface="微软雅黑" pitchFamily="34" charset="-122"/>
                <a:ea typeface="微软雅黑" pitchFamily="34" charset="-122"/>
              </a:rPr>
              <a:t>CIPS’14</a:t>
            </a: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首次创新提供您最时尚的展示舞台，完美诠释您的宠物及产品，让无论是您的宠物、产品、或模特及您共享一场空前的声光影电之旅。</a:t>
            </a:r>
          </a:p>
        </p:txBody>
      </p:sp>
      <p:pic>
        <p:nvPicPr>
          <p:cNvPr id="2051" name="Picture 4" descr="11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50" y="1071563"/>
            <a:ext cx="7637463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同侧圆角矩形 8"/>
          <p:cNvSpPr>
            <a:spLocks noChangeArrowheads="1"/>
          </p:cNvSpPr>
          <p:nvPr/>
        </p:nvSpPr>
        <p:spPr bwMode="auto">
          <a:xfrm>
            <a:off x="3203575" y="481013"/>
            <a:ext cx="4929188" cy="285750"/>
          </a:xfrm>
          <a:custGeom>
            <a:avLst/>
            <a:gdLst>
              <a:gd name="T0" fmla="*/ 4929204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10"/>
          <p:cNvSpPr>
            <a:spLocks noChangeArrowheads="1"/>
          </p:cNvSpPr>
          <p:nvPr/>
        </p:nvSpPr>
        <p:spPr bwMode="auto">
          <a:xfrm>
            <a:off x="682625" y="1273175"/>
            <a:ext cx="7645400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75" name="同侧圆角矩形 8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3348038" y="2857500"/>
            <a:ext cx="5184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3708400" y="1489075"/>
            <a:ext cx="55006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10000"/>
              </a:lnSpc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8" name="Rectangle 3"/>
          <p:cNvSpPr>
            <a:spLocks noChangeArrowheads="1"/>
          </p:cNvSpPr>
          <p:nvPr/>
        </p:nvSpPr>
        <p:spPr bwMode="auto">
          <a:xfrm>
            <a:off x="5786438" y="1500188"/>
            <a:ext cx="257175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 本次发布会以美女作为特殊的媒体</a:t>
            </a:r>
            <a:r>
              <a:rPr lang="en-US" altLang="zh-CN" sz="100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是同类展会所绝无仅有的创意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 通过新品发布的方式</a:t>
            </a:r>
            <a:r>
              <a:rPr lang="en-US" altLang="zh-CN" sz="1000">
                <a:latin typeface="微软雅黑" pitchFamily="34" charset="-122"/>
                <a:ea typeface="微软雅黑" pitchFamily="34" charset="-122"/>
              </a:rPr>
              <a:t>, 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展示出产品的特点及卖点</a:t>
            </a:r>
            <a:endParaRPr lang="en-US" altLang="zh-CN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 模特展示将突破传统走秀</a:t>
            </a:r>
            <a:r>
              <a:rPr lang="en-US" altLang="zh-CN" sz="100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包含情景演绎和富有品牌内涵的人体彩绘表演</a:t>
            </a:r>
            <a:endParaRPr lang="en-US" altLang="zh-CN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 美女或清纯可爱，或性感火辣，或高贵典雅</a:t>
            </a:r>
            <a:endParaRPr lang="en-US" altLang="zh-CN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 最新潮、最具特色的宠物时尚大SHOW</a:t>
            </a:r>
            <a:endParaRPr lang="en-US" altLang="zh-CN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 绝对是超级震撼的视觉盛宴</a:t>
            </a: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  <a:buFont typeface="Arial" charset="0"/>
              <a:buChar char="•"/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9" name="Picture 4" descr="PPT配图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2625" y="1562100"/>
            <a:ext cx="5041900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0"/>
          <p:cNvSpPr>
            <a:spLocks noChangeArrowheads="1"/>
          </p:cNvSpPr>
          <p:nvPr/>
        </p:nvSpPr>
        <p:spPr bwMode="auto">
          <a:xfrm>
            <a:off x="682625" y="1273175"/>
            <a:ext cx="7645400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099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企业合作</a:t>
            </a:r>
          </a:p>
        </p:txBody>
      </p:sp>
      <p:sp>
        <p:nvSpPr>
          <p:cNvPr id="4100" name="TextBox 9"/>
          <p:cNvSpPr txBox="1">
            <a:spLocks noChangeArrowheads="1"/>
          </p:cNvSpPr>
          <p:nvPr/>
        </p:nvSpPr>
        <p:spPr bwMode="auto">
          <a:xfrm>
            <a:off x="1403350" y="1273175"/>
            <a:ext cx="5329238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  <a:buSzPct val="100000"/>
              <a:buFont typeface="Wingdings" pitchFamily="2" charset="2"/>
              <a:buNone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活动时间：2014年11月17-</a:t>
            </a:r>
            <a:r>
              <a:rPr lang="en-US" altLang="zh-CN" sz="1200">
                <a:latin typeface="微软雅黑" pitchFamily="34" charset="-122"/>
                <a:ea typeface="微软雅黑" pitchFamily="34" charset="-122"/>
              </a:rPr>
              <a:t>19</a:t>
            </a: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日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None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活动地点：北京  中国国际展览中心（新馆 </a:t>
            </a:r>
            <a:r>
              <a:rPr lang="en-US" altLang="zh-CN" sz="1200">
                <a:latin typeface="微软雅黑" pitchFamily="34" charset="-122"/>
                <a:ea typeface="微软雅黑" pitchFamily="34" charset="-122"/>
              </a:rPr>
              <a:t>E3</a:t>
            </a: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None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活动流程如下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开场VCR                   时长10'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开场舞蹈表演            时长3'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主持人开场白            时长5'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 产品分类展示           时长50'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 中间串场舞蹈           时长3’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 演员谢幕                  时长5'</a:t>
            </a:r>
          </a:p>
          <a:p>
            <a:pPr>
              <a:lnSpc>
                <a:spcPct val="200000"/>
              </a:lnSpc>
              <a:buSzPct val="100000"/>
              <a:buFont typeface="Wingdings" pitchFamily="2" charset="2"/>
              <a:buChar char="Ø"/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    模特赞助商站台        时长10-15'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5153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154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5123" name="矩形 12"/>
          <p:cNvGrpSpPr>
            <a:grpSpLocks/>
          </p:cNvGrpSpPr>
          <p:nvPr/>
        </p:nvGrpSpPr>
        <p:grpSpPr bwMode="auto">
          <a:xfrm>
            <a:off x="512763" y="1536700"/>
            <a:ext cx="2114550" cy="395288"/>
            <a:chOff x="0" y="0"/>
            <a:chExt cx="1332" cy="249"/>
          </a:xfrm>
        </p:grpSpPr>
        <p:pic>
          <p:nvPicPr>
            <p:cNvPr id="5151" name="矩形 12"/>
            <p:cNvPicPr>
              <a:picLocks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0"/>
              <a:ext cx="1332" cy="249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5152" name="Text Box 7"/>
            <p:cNvSpPr txBox="1">
              <a:spLocks noChangeArrowheads="1"/>
            </p:cNvSpPr>
            <p:nvPr/>
          </p:nvSpPr>
          <p:spPr bwMode="auto">
            <a:xfrm>
              <a:off x="37" y="22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开场视频        10'</a:t>
              </a:r>
            </a:p>
          </p:txBody>
        </p:sp>
      </p:grpSp>
      <p:sp>
        <p:nvSpPr>
          <p:cNvPr id="5124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5125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5126" name="矩形 15"/>
          <p:cNvSpPr>
            <a:spLocks noChangeArrowheads="1"/>
          </p:cNvSpPr>
          <p:nvPr/>
        </p:nvSpPr>
        <p:spPr bwMode="auto">
          <a:xfrm>
            <a:off x="571500" y="264318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产品分类展示（猫狗类）</a:t>
            </a:r>
          </a:p>
        </p:txBody>
      </p:sp>
      <p:sp>
        <p:nvSpPr>
          <p:cNvPr id="5127" name="矩形 16"/>
          <p:cNvSpPr>
            <a:spLocks noChangeArrowheads="1"/>
          </p:cNvSpPr>
          <p:nvPr/>
        </p:nvSpPr>
        <p:spPr bwMode="auto">
          <a:xfrm>
            <a:off x="571500" y="30003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</a:p>
        </p:txBody>
      </p:sp>
      <p:sp>
        <p:nvSpPr>
          <p:cNvPr id="5128" name="矩形 17"/>
          <p:cNvSpPr>
            <a:spLocks noChangeArrowheads="1"/>
          </p:cNvSpPr>
          <p:nvPr/>
        </p:nvSpPr>
        <p:spPr bwMode="auto">
          <a:xfrm>
            <a:off x="571500" y="33575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5129" name="矩形 18"/>
          <p:cNvSpPr>
            <a:spLocks noChangeArrowheads="1"/>
          </p:cNvSpPr>
          <p:nvPr/>
        </p:nvSpPr>
        <p:spPr bwMode="auto">
          <a:xfrm>
            <a:off x="571500" y="371475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</a:t>
            </a:r>
          </a:p>
        </p:txBody>
      </p:sp>
      <p:sp>
        <p:nvSpPr>
          <p:cNvPr id="5130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演员谢幕       5'</a:t>
            </a:r>
          </a:p>
        </p:txBody>
      </p:sp>
      <p:sp>
        <p:nvSpPr>
          <p:cNvPr id="5131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活动结束</a:t>
            </a:r>
          </a:p>
        </p:txBody>
      </p:sp>
      <p:sp>
        <p:nvSpPr>
          <p:cNvPr id="5132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5133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34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35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36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37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38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39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40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41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42" name="矩形 36"/>
          <p:cNvSpPr>
            <a:spLocks noChangeArrowheads="1"/>
          </p:cNvSpPr>
          <p:nvPr/>
        </p:nvSpPr>
        <p:spPr bwMode="auto">
          <a:xfrm>
            <a:off x="2987675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143" name="TextBox 40"/>
          <p:cNvSpPr txBox="1">
            <a:spLocks noChangeArrowheads="1"/>
          </p:cNvSpPr>
          <p:nvPr/>
        </p:nvSpPr>
        <p:spPr bwMode="auto">
          <a:xfrm>
            <a:off x="4284663" y="1849438"/>
            <a:ext cx="3927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活动开始播放精彩VCR视频</a:t>
            </a:r>
          </a:p>
        </p:txBody>
      </p:sp>
      <p:cxnSp>
        <p:nvCxnSpPr>
          <p:cNvPr id="5144" name="直接连接符 44"/>
          <p:cNvCxnSpPr>
            <a:cxnSpLocks noChangeShapeType="1"/>
          </p:cNvCxnSpPr>
          <p:nvPr/>
        </p:nvCxnSpPr>
        <p:spPr bwMode="auto">
          <a:xfrm>
            <a:off x="3000375" y="3500438"/>
            <a:ext cx="5143500" cy="1587"/>
          </a:xfrm>
          <a:prstGeom prst="line">
            <a:avLst/>
          </a:prstGeom>
          <a:noFill/>
          <a:ln w="3175">
            <a:solidFill>
              <a:srgbClr val="F2F2F2"/>
            </a:solidFill>
            <a:round/>
            <a:headEnd/>
            <a:tailEnd/>
          </a:ln>
        </p:spPr>
      </p:cxnSp>
      <p:cxnSp>
        <p:nvCxnSpPr>
          <p:cNvPr id="5145" name="直接连接符 47"/>
          <p:cNvCxnSpPr>
            <a:cxnSpLocks noChangeShapeType="1"/>
          </p:cNvCxnSpPr>
          <p:nvPr/>
        </p:nvCxnSpPr>
        <p:spPr bwMode="auto">
          <a:xfrm>
            <a:off x="4357688" y="2103438"/>
            <a:ext cx="4214812" cy="1587"/>
          </a:xfrm>
          <a:prstGeom prst="line">
            <a:avLst/>
          </a:prstGeom>
          <a:noFill/>
          <a:ln w="3175">
            <a:solidFill>
              <a:srgbClr val="F2F2F2"/>
            </a:solidFill>
            <a:round/>
            <a:headEnd/>
            <a:tailEnd/>
          </a:ln>
        </p:spPr>
      </p:cxnSp>
      <p:cxnSp>
        <p:nvCxnSpPr>
          <p:cNvPr id="5146" name="直接连接符 38"/>
          <p:cNvCxnSpPr>
            <a:cxnSpLocks noChangeShapeType="1"/>
          </p:cNvCxnSpPr>
          <p:nvPr/>
        </p:nvCxnSpPr>
        <p:spPr bwMode="auto">
          <a:xfrm>
            <a:off x="4510088" y="4713288"/>
            <a:ext cx="4214812" cy="1587"/>
          </a:xfrm>
          <a:prstGeom prst="line">
            <a:avLst/>
          </a:prstGeom>
          <a:noFill/>
          <a:ln w="3175">
            <a:solidFill>
              <a:srgbClr val="F2F2F2"/>
            </a:solidFill>
            <a:round/>
            <a:headEnd/>
            <a:tailEnd/>
          </a:ln>
        </p:spPr>
      </p:cxnSp>
      <p:sp>
        <p:nvSpPr>
          <p:cNvPr id="5147" name="TextBox 40"/>
          <p:cNvSpPr txBox="1">
            <a:spLocks noChangeArrowheads="1"/>
          </p:cNvSpPr>
          <p:nvPr/>
        </p:nvSpPr>
        <p:spPr bwMode="auto">
          <a:xfrm>
            <a:off x="5148263" y="4441825"/>
            <a:ext cx="39290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参展商的信息亦在其中体现</a:t>
            </a:r>
            <a:endParaRPr lang="zh-CN" altLang="en-US"/>
          </a:p>
        </p:txBody>
      </p:sp>
      <p:sp>
        <p:nvSpPr>
          <p:cNvPr id="5148" name="TextBox 40"/>
          <p:cNvSpPr txBox="1">
            <a:spLocks noChangeArrowheads="1"/>
          </p:cNvSpPr>
          <p:nvPr/>
        </p:nvSpPr>
        <p:spPr bwMode="auto">
          <a:xfrm>
            <a:off x="2987675" y="3217863"/>
            <a:ext cx="3930650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精彩的走秀视频+动听的旋律+部分活动介绍信息</a:t>
            </a:r>
            <a:endParaRPr lang="zh-CN" altLang="en-US"/>
          </a:p>
        </p:txBody>
      </p:sp>
      <p:sp>
        <p:nvSpPr>
          <p:cNvPr id="5149" name="同侧圆角矩形 3"/>
          <p:cNvSpPr>
            <a:spLocks noChangeArrowheads="1"/>
          </p:cNvSpPr>
          <p:nvPr/>
        </p:nvSpPr>
        <p:spPr bwMode="auto">
          <a:xfrm>
            <a:off x="3060700" y="481013"/>
            <a:ext cx="4927600" cy="285750"/>
          </a:xfrm>
          <a:custGeom>
            <a:avLst/>
            <a:gdLst>
              <a:gd name="T0" fmla="*/ 4921266 w 4929187"/>
              <a:gd name="T1" fmla="*/ 142875 h 285750"/>
              <a:gd name="T2" fmla="*/ 2460639 w 4929187"/>
              <a:gd name="T3" fmla="*/ 285750 h 285750"/>
              <a:gd name="T4" fmla="*/ 0 w 4929187"/>
              <a:gd name="T5" fmla="*/ 142875 h 285750"/>
              <a:gd name="T6" fmla="*/ 2460639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50" name="Picture 34" descr="1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019925" y="1346200"/>
            <a:ext cx="1441450" cy="353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24"/>
          <p:cNvGrpSpPr>
            <a:grpSpLocks/>
          </p:cNvGrpSpPr>
          <p:nvPr/>
        </p:nvGrpSpPr>
        <p:grpSpPr bwMode="auto">
          <a:xfrm>
            <a:off x="357188" y="1357313"/>
            <a:ext cx="8429625" cy="3571875"/>
            <a:chOff x="0" y="0"/>
            <a:chExt cx="8429684" cy="3571900"/>
          </a:xfrm>
        </p:grpSpPr>
        <p:sp>
          <p:nvSpPr>
            <p:cNvPr id="6174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6175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6147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6148" name="矩形 36"/>
          <p:cNvSpPr>
            <a:spLocks noChangeArrowheads="1"/>
          </p:cNvSpPr>
          <p:nvPr/>
        </p:nvSpPr>
        <p:spPr bwMode="auto">
          <a:xfrm>
            <a:off x="3000375" y="1357313"/>
            <a:ext cx="5786438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49" name="矩形 38"/>
          <p:cNvSpPr>
            <a:spLocks noChangeArrowheads="1"/>
          </p:cNvSpPr>
          <p:nvPr/>
        </p:nvSpPr>
        <p:spPr bwMode="auto">
          <a:xfrm>
            <a:off x="3143250" y="4286250"/>
            <a:ext cx="55006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电音弦乐组合，时尚的装扮奔放的表演，迅速将来宾的目光吸引到舞台，预示活动将正式开始。</a:t>
            </a:r>
          </a:p>
        </p:txBody>
      </p:sp>
      <p:pic>
        <p:nvPicPr>
          <p:cNvPr id="8200" name="Picture 4" descr="http://www.yinghuang123.com/TianXinWeb/UserFiles/nzxtqzh001XTQ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43313" y="1436688"/>
            <a:ext cx="4714875" cy="263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ctr" rotWithShape="0">
              <a:srgbClr val="000000">
                <a:alpha val="57999"/>
              </a:srgbClr>
            </a:outerShdw>
          </a:effectLst>
        </p:spPr>
      </p:pic>
      <p:sp>
        <p:nvSpPr>
          <p:cNvPr id="6151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6152" name="矩形 15"/>
          <p:cNvSpPr>
            <a:spLocks noChangeArrowheads="1"/>
          </p:cNvSpPr>
          <p:nvPr/>
        </p:nvSpPr>
        <p:spPr bwMode="auto">
          <a:xfrm>
            <a:off x="571500" y="264318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产品分类展示（猫狗类）</a:t>
            </a:r>
          </a:p>
        </p:txBody>
      </p:sp>
      <p:sp>
        <p:nvSpPr>
          <p:cNvPr id="6153" name="矩形 16"/>
          <p:cNvSpPr>
            <a:spLocks noChangeArrowheads="1"/>
          </p:cNvSpPr>
          <p:nvPr/>
        </p:nvSpPr>
        <p:spPr bwMode="auto">
          <a:xfrm>
            <a:off x="571500" y="30003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  <a:endParaRPr lang="zh-CN" altLang="en-US"/>
          </a:p>
        </p:txBody>
      </p:sp>
      <p:sp>
        <p:nvSpPr>
          <p:cNvPr id="6154" name="矩形 17"/>
          <p:cNvSpPr>
            <a:spLocks noChangeArrowheads="1"/>
          </p:cNvSpPr>
          <p:nvPr/>
        </p:nvSpPr>
        <p:spPr bwMode="auto">
          <a:xfrm>
            <a:off x="571500" y="33575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6155" name="矩形 18"/>
          <p:cNvSpPr>
            <a:spLocks noChangeArrowheads="1"/>
          </p:cNvSpPr>
          <p:nvPr/>
        </p:nvSpPr>
        <p:spPr bwMode="auto">
          <a:xfrm>
            <a:off x="571500" y="371475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</a:t>
            </a:r>
          </a:p>
        </p:txBody>
      </p:sp>
      <p:sp>
        <p:nvSpPr>
          <p:cNvPr id="6156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演员谢幕        3'</a:t>
            </a:r>
          </a:p>
        </p:txBody>
      </p:sp>
      <p:sp>
        <p:nvSpPr>
          <p:cNvPr id="6157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活动结束</a:t>
            </a:r>
          </a:p>
        </p:txBody>
      </p:sp>
      <p:sp>
        <p:nvSpPr>
          <p:cNvPr id="6158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9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0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1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2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3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4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5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6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67" name="矩形 13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开场视频         10'</a:t>
            </a:r>
          </a:p>
        </p:txBody>
      </p:sp>
      <p:grpSp>
        <p:nvGrpSpPr>
          <p:cNvPr id="6168" name="矩形 12"/>
          <p:cNvGrpSpPr>
            <a:grpSpLocks/>
          </p:cNvGrpSpPr>
          <p:nvPr/>
        </p:nvGrpSpPr>
        <p:grpSpPr bwMode="auto">
          <a:xfrm>
            <a:off x="468313" y="1849438"/>
            <a:ext cx="2114550" cy="395287"/>
            <a:chOff x="0" y="0"/>
            <a:chExt cx="1332" cy="249"/>
          </a:xfrm>
        </p:grpSpPr>
        <p:pic>
          <p:nvPicPr>
            <p:cNvPr id="6172" name="矩形 12"/>
            <p:cNvPicPr>
              <a:picLocks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1332" cy="249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6173" name="Text Box 28"/>
            <p:cNvSpPr txBox="1">
              <a:spLocks noChangeArrowheads="1"/>
            </p:cNvSpPr>
            <p:nvPr/>
          </p:nvSpPr>
          <p:spPr bwMode="auto">
            <a:xfrm>
              <a:off x="37" y="22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开场舞蹈         3'</a:t>
              </a:r>
            </a:p>
          </p:txBody>
        </p:sp>
      </p:grpSp>
      <p:sp>
        <p:nvSpPr>
          <p:cNvPr id="6169" name="等腰三角形 29"/>
          <p:cNvSpPr>
            <a:spLocks noChangeArrowheads="1"/>
          </p:cNvSpPr>
          <p:nvPr/>
        </p:nvSpPr>
        <p:spPr bwMode="auto">
          <a:xfrm rot="5400000" flipH="1">
            <a:off x="2304256" y="1667669"/>
            <a:ext cx="142875" cy="71438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70" name="等腰三角形 29"/>
          <p:cNvSpPr>
            <a:spLocks noChangeArrowheads="1"/>
          </p:cNvSpPr>
          <p:nvPr/>
        </p:nvSpPr>
        <p:spPr bwMode="auto">
          <a:xfrm rot="5400000" flipH="1">
            <a:off x="2304256" y="2028032"/>
            <a:ext cx="142875" cy="71438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71" name="同侧圆角矩形 3"/>
          <p:cNvSpPr>
            <a:spLocks noChangeArrowheads="1"/>
          </p:cNvSpPr>
          <p:nvPr/>
        </p:nvSpPr>
        <p:spPr bwMode="auto">
          <a:xfrm>
            <a:off x="3060700" y="481013"/>
            <a:ext cx="4927600" cy="285750"/>
          </a:xfrm>
          <a:custGeom>
            <a:avLst/>
            <a:gdLst>
              <a:gd name="T0" fmla="*/ 4921266 w 4929187"/>
              <a:gd name="T1" fmla="*/ 142875 h 285750"/>
              <a:gd name="T2" fmla="*/ 2460639 w 4929187"/>
              <a:gd name="T3" fmla="*/ 285750 h 285750"/>
              <a:gd name="T4" fmla="*/ 0 w 4929187"/>
              <a:gd name="T5" fmla="*/ 142875 h 285750"/>
              <a:gd name="T6" fmla="*/ 2460639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24"/>
          <p:cNvGrpSpPr>
            <a:grpSpLocks/>
          </p:cNvGrpSpPr>
          <p:nvPr/>
        </p:nvGrpSpPr>
        <p:grpSpPr bwMode="auto">
          <a:xfrm>
            <a:off x="357188" y="1357313"/>
            <a:ext cx="8429625" cy="3571875"/>
            <a:chOff x="0" y="0"/>
            <a:chExt cx="8429684" cy="3571900"/>
          </a:xfrm>
        </p:grpSpPr>
        <p:sp>
          <p:nvSpPr>
            <p:cNvPr id="7196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7197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7171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7172" name="矩形 36"/>
          <p:cNvSpPr>
            <a:spLocks noChangeArrowheads="1"/>
          </p:cNvSpPr>
          <p:nvPr/>
        </p:nvSpPr>
        <p:spPr bwMode="auto">
          <a:xfrm>
            <a:off x="3000375" y="1357313"/>
            <a:ext cx="5786438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3" name="TextBox 10"/>
          <p:cNvSpPr txBox="1">
            <a:spLocks noChangeArrowheads="1"/>
          </p:cNvSpPr>
          <p:nvPr/>
        </p:nvSpPr>
        <p:spPr bwMode="auto">
          <a:xfrm>
            <a:off x="3060700" y="2570163"/>
            <a:ext cx="3311525" cy="31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主持人介绍本次活动的相关信息</a:t>
            </a:r>
          </a:p>
        </p:txBody>
      </p:sp>
      <p:grpSp>
        <p:nvGrpSpPr>
          <p:cNvPr id="7174" name="矩形 12"/>
          <p:cNvGrpSpPr>
            <a:grpSpLocks/>
          </p:cNvGrpSpPr>
          <p:nvPr/>
        </p:nvGrpSpPr>
        <p:grpSpPr bwMode="auto">
          <a:xfrm>
            <a:off x="468313" y="2209800"/>
            <a:ext cx="2114550" cy="395288"/>
            <a:chOff x="0" y="0"/>
            <a:chExt cx="1332" cy="249"/>
          </a:xfrm>
        </p:grpSpPr>
        <p:pic>
          <p:nvPicPr>
            <p:cNvPr id="7194" name="矩形 12"/>
            <p:cNvPicPr>
              <a:picLocks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1332" cy="249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195" name="Text Box 10"/>
            <p:cNvSpPr txBox="1">
              <a:spLocks noChangeArrowheads="1"/>
            </p:cNvSpPr>
            <p:nvPr/>
          </p:nvSpPr>
          <p:spPr bwMode="auto">
            <a:xfrm>
              <a:off x="37" y="22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开场白            5'</a:t>
              </a:r>
            </a:p>
          </p:txBody>
        </p:sp>
      </p:grpSp>
      <p:sp>
        <p:nvSpPr>
          <p:cNvPr id="7175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7176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7177" name="矩形 15"/>
          <p:cNvSpPr>
            <a:spLocks noChangeArrowheads="1"/>
          </p:cNvSpPr>
          <p:nvPr/>
        </p:nvSpPr>
        <p:spPr bwMode="auto">
          <a:xfrm>
            <a:off x="571500" y="264318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产品分类展示（猫狗类）</a:t>
            </a:r>
          </a:p>
        </p:txBody>
      </p:sp>
      <p:sp>
        <p:nvSpPr>
          <p:cNvPr id="7178" name="矩形 16"/>
          <p:cNvSpPr>
            <a:spLocks noChangeArrowheads="1"/>
          </p:cNvSpPr>
          <p:nvPr/>
        </p:nvSpPr>
        <p:spPr bwMode="auto">
          <a:xfrm>
            <a:off x="571500" y="30003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  <a:endParaRPr lang="zh-CN" altLang="en-US"/>
          </a:p>
        </p:txBody>
      </p:sp>
      <p:sp>
        <p:nvSpPr>
          <p:cNvPr id="7179" name="矩形 17"/>
          <p:cNvSpPr>
            <a:spLocks noChangeArrowheads="1"/>
          </p:cNvSpPr>
          <p:nvPr/>
        </p:nvSpPr>
        <p:spPr bwMode="auto">
          <a:xfrm>
            <a:off x="571500" y="33575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7180" name="矩形 18"/>
          <p:cNvSpPr>
            <a:spLocks noChangeArrowheads="1"/>
          </p:cNvSpPr>
          <p:nvPr/>
        </p:nvSpPr>
        <p:spPr bwMode="auto">
          <a:xfrm>
            <a:off x="571500" y="371475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</a:t>
            </a:r>
          </a:p>
        </p:txBody>
      </p:sp>
      <p:sp>
        <p:nvSpPr>
          <p:cNvPr id="7181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演员谢幕        5'</a:t>
            </a:r>
          </a:p>
        </p:txBody>
      </p:sp>
      <p:sp>
        <p:nvSpPr>
          <p:cNvPr id="7182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活动结束</a:t>
            </a:r>
          </a:p>
        </p:txBody>
      </p:sp>
      <p:sp>
        <p:nvSpPr>
          <p:cNvPr id="7183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4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5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6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7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8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9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90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91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92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193" name="Picture 29" descr="主持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72225" y="1371600"/>
            <a:ext cx="2089150" cy="3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8221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8222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8195" name="矩形 15"/>
          <p:cNvGrpSpPr>
            <a:grpSpLocks/>
          </p:cNvGrpSpPr>
          <p:nvPr/>
        </p:nvGrpSpPr>
        <p:grpSpPr bwMode="auto">
          <a:xfrm>
            <a:off x="512763" y="2609850"/>
            <a:ext cx="2114550" cy="388938"/>
            <a:chOff x="0" y="0"/>
            <a:chExt cx="1332" cy="245"/>
          </a:xfrm>
        </p:grpSpPr>
        <p:pic>
          <p:nvPicPr>
            <p:cNvPr id="8219" name="矩形 15"/>
            <p:cNvPicPr>
              <a:picLocks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0"/>
              <a:ext cx="1332" cy="245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8220" name="Text Box 7"/>
            <p:cNvSpPr txBox="1">
              <a:spLocks noChangeArrowheads="1"/>
            </p:cNvSpPr>
            <p:nvPr/>
          </p:nvSpPr>
          <p:spPr bwMode="auto">
            <a:xfrm>
              <a:off x="37" y="21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产品分类展示（猫狗类）</a:t>
              </a:r>
            </a:p>
          </p:txBody>
        </p:sp>
      </p:grpSp>
      <p:sp>
        <p:nvSpPr>
          <p:cNvPr id="8196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8197" name="矩形 36"/>
          <p:cNvSpPr>
            <a:spLocks noChangeArrowheads="1"/>
          </p:cNvSpPr>
          <p:nvPr/>
        </p:nvSpPr>
        <p:spPr bwMode="auto">
          <a:xfrm>
            <a:off x="2987675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8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8199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8200" name="矩形 16"/>
          <p:cNvSpPr>
            <a:spLocks noChangeArrowheads="1"/>
          </p:cNvSpPr>
          <p:nvPr/>
        </p:nvSpPr>
        <p:spPr bwMode="auto">
          <a:xfrm>
            <a:off x="571500" y="30003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  <a:endParaRPr lang="zh-CN" altLang="en-US"/>
          </a:p>
        </p:txBody>
      </p:sp>
      <p:sp>
        <p:nvSpPr>
          <p:cNvPr id="8201" name="矩形 17"/>
          <p:cNvSpPr>
            <a:spLocks noChangeArrowheads="1"/>
          </p:cNvSpPr>
          <p:nvPr/>
        </p:nvSpPr>
        <p:spPr bwMode="auto">
          <a:xfrm>
            <a:off x="571500" y="33575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8202" name="矩形 18"/>
          <p:cNvSpPr>
            <a:spLocks noChangeArrowheads="1"/>
          </p:cNvSpPr>
          <p:nvPr/>
        </p:nvSpPr>
        <p:spPr bwMode="auto">
          <a:xfrm>
            <a:off x="571500" y="371475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</a:t>
            </a:r>
          </a:p>
        </p:txBody>
      </p:sp>
      <p:sp>
        <p:nvSpPr>
          <p:cNvPr id="8203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演员谢幕        5'</a:t>
            </a:r>
          </a:p>
        </p:txBody>
      </p:sp>
      <p:sp>
        <p:nvSpPr>
          <p:cNvPr id="8204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活动结束</a:t>
            </a:r>
          </a:p>
        </p:txBody>
      </p:sp>
      <p:sp>
        <p:nvSpPr>
          <p:cNvPr id="8205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6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7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8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9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10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11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12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13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14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8215" name="等腰三角形 30"/>
          <p:cNvSpPr>
            <a:spLocks noChangeArrowheads="1"/>
          </p:cNvSpPr>
          <p:nvPr/>
        </p:nvSpPr>
        <p:spPr bwMode="auto">
          <a:xfrm rot="5400000" flipH="1">
            <a:off x="2306637" y="2386013"/>
            <a:ext cx="142875" cy="76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216" name="Picture 28" descr="甜美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987675" y="1562100"/>
            <a:ext cx="43195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7" name="TextBox 10"/>
          <p:cNvSpPr txBox="1">
            <a:spLocks noChangeArrowheads="1"/>
          </p:cNvSpPr>
          <p:nvPr/>
        </p:nvSpPr>
        <p:spPr bwMode="auto">
          <a:xfrm>
            <a:off x="7380288" y="1993900"/>
            <a:ext cx="1368425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模特展示猫狗类等相关用品</a:t>
            </a: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彩绘模特亦化身可爱萌宠</a:t>
            </a: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风格定位：青春、时尚、甜美、</a:t>
            </a: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18" name="同侧圆角矩形 3"/>
          <p:cNvSpPr>
            <a:spLocks noChangeArrowheads="1"/>
          </p:cNvSpPr>
          <p:nvPr/>
        </p:nvSpPr>
        <p:spPr bwMode="auto">
          <a:xfrm>
            <a:off x="3060700" y="481013"/>
            <a:ext cx="4927600" cy="285750"/>
          </a:xfrm>
          <a:custGeom>
            <a:avLst/>
            <a:gdLst>
              <a:gd name="T0" fmla="*/ 4921266 w 4929187"/>
              <a:gd name="T1" fmla="*/ 142875 h 285750"/>
              <a:gd name="T2" fmla="*/ 2460639 w 4929187"/>
              <a:gd name="T3" fmla="*/ 285750 h 285750"/>
              <a:gd name="T4" fmla="*/ 0 w 4929187"/>
              <a:gd name="T5" fmla="*/ 142875 h 285750"/>
              <a:gd name="T6" fmla="*/ 2460639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9245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9246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9219" name="矩形 15"/>
          <p:cNvGrpSpPr>
            <a:grpSpLocks/>
          </p:cNvGrpSpPr>
          <p:nvPr/>
        </p:nvGrpSpPr>
        <p:grpSpPr bwMode="auto">
          <a:xfrm>
            <a:off x="466725" y="3001963"/>
            <a:ext cx="2114550" cy="388937"/>
            <a:chOff x="0" y="0"/>
            <a:chExt cx="1332" cy="245"/>
          </a:xfrm>
        </p:grpSpPr>
        <p:pic>
          <p:nvPicPr>
            <p:cNvPr id="9243" name="矩形 15"/>
            <p:cNvPicPr>
              <a:picLocks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0"/>
              <a:ext cx="1332" cy="245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9244" name="Text Box 7"/>
            <p:cNvSpPr txBox="1">
              <a:spLocks noChangeArrowheads="1"/>
            </p:cNvSpPr>
            <p:nvPr/>
          </p:nvSpPr>
          <p:spPr bwMode="auto">
            <a:xfrm>
              <a:off x="37" y="21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产品分类展示（两栖爬行类）</a:t>
              </a:r>
            </a:p>
          </p:txBody>
        </p:sp>
      </p:grpSp>
      <p:sp>
        <p:nvSpPr>
          <p:cNvPr id="9220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9221" name="矩形 36"/>
          <p:cNvSpPr>
            <a:spLocks noChangeArrowheads="1"/>
          </p:cNvSpPr>
          <p:nvPr/>
        </p:nvSpPr>
        <p:spPr bwMode="auto">
          <a:xfrm>
            <a:off x="2987675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2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9223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9224" name="矩形 16"/>
          <p:cNvSpPr>
            <a:spLocks noChangeArrowheads="1"/>
          </p:cNvSpPr>
          <p:nvPr/>
        </p:nvSpPr>
        <p:spPr bwMode="auto">
          <a:xfrm>
            <a:off x="539750" y="26416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产品分类展示（猫狗类）</a:t>
            </a:r>
            <a:endParaRPr lang="zh-CN" altLang="en-US"/>
          </a:p>
        </p:txBody>
      </p:sp>
      <p:sp>
        <p:nvSpPr>
          <p:cNvPr id="9225" name="矩形 17"/>
          <p:cNvSpPr>
            <a:spLocks noChangeArrowheads="1"/>
          </p:cNvSpPr>
          <p:nvPr/>
        </p:nvSpPr>
        <p:spPr bwMode="auto">
          <a:xfrm>
            <a:off x="571500" y="33575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9226" name="矩形 18"/>
          <p:cNvSpPr>
            <a:spLocks noChangeArrowheads="1"/>
          </p:cNvSpPr>
          <p:nvPr/>
        </p:nvSpPr>
        <p:spPr bwMode="auto">
          <a:xfrm>
            <a:off x="571500" y="371475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</a:t>
            </a:r>
          </a:p>
        </p:txBody>
      </p:sp>
      <p:sp>
        <p:nvSpPr>
          <p:cNvPr id="9227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演员谢幕        3'</a:t>
            </a:r>
          </a:p>
        </p:txBody>
      </p:sp>
      <p:sp>
        <p:nvSpPr>
          <p:cNvPr id="9228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活动结束</a:t>
            </a:r>
          </a:p>
        </p:txBody>
      </p:sp>
      <p:sp>
        <p:nvSpPr>
          <p:cNvPr id="9229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0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1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2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3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4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5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6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7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38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9239" name="等腰三角形 30"/>
          <p:cNvSpPr>
            <a:spLocks noChangeArrowheads="1"/>
          </p:cNvSpPr>
          <p:nvPr/>
        </p:nvSpPr>
        <p:spPr bwMode="auto">
          <a:xfrm rot="5400000" flipH="1">
            <a:off x="2306637" y="2386013"/>
            <a:ext cx="142875" cy="76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9240" name="Picture 28" descr="黑色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1562100"/>
            <a:ext cx="4105275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1" name="TextBox 10"/>
          <p:cNvSpPr txBox="1">
            <a:spLocks noChangeArrowheads="1"/>
          </p:cNvSpPr>
          <p:nvPr/>
        </p:nvSpPr>
        <p:spPr bwMode="auto">
          <a:xfrm>
            <a:off x="2987675" y="2066925"/>
            <a:ext cx="151288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模特展示两栖及爬行动物类等相关用品</a:t>
            </a: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彩绘模特幻化成性感宠物</a:t>
            </a: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风格定位：性感、时尚</a:t>
            </a:r>
          </a:p>
          <a:p>
            <a:pPr>
              <a:lnSpc>
                <a:spcPct val="150000"/>
              </a:lnSpc>
            </a:pP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42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10269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0270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0243" name="矩形 15"/>
          <p:cNvGrpSpPr>
            <a:grpSpLocks/>
          </p:cNvGrpSpPr>
          <p:nvPr/>
        </p:nvGrpSpPr>
        <p:grpSpPr bwMode="auto">
          <a:xfrm>
            <a:off x="466725" y="3362325"/>
            <a:ext cx="2114550" cy="388938"/>
            <a:chOff x="0" y="0"/>
            <a:chExt cx="1332" cy="245"/>
          </a:xfrm>
        </p:grpSpPr>
        <p:pic>
          <p:nvPicPr>
            <p:cNvPr id="10267" name="矩形 15"/>
            <p:cNvPicPr>
              <a:picLocks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0"/>
              <a:ext cx="1332" cy="245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0268" name="Text Box 7"/>
            <p:cNvSpPr txBox="1">
              <a:spLocks noChangeArrowheads="1"/>
            </p:cNvSpPr>
            <p:nvPr/>
          </p:nvSpPr>
          <p:spPr bwMode="auto">
            <a:xfrm>
              <a:off x="37" y="21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产品分类展示（水族类）</a:t>
              </a:r>
            </a:p>
          </p:txBody>
        </p:sp>
      </p:grpSp>
      <p:sp>
        <p:nvSpPr>
          <p:cNvPr id="10244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10245" name="矩形 36"/>
          <p:cNvSpPr>
            <a:spLocks noChangeArrowheads="1"/>
          </p:cNvSpPr>
          <p:nvPr/>
        </p:nvSpPr>
        <p:spPr bwMode="auto">
          <a:xfrm>
            <a:off x="2987675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6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10247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10248" name="矩形 16"/>
          <p:cNvSpPr>
            <a:spLocks noChangeArrowheads="1"/>
          </p:cNvSpPr>
          <p:nvPr/>
        </p:nvSpPr>
        <p:spPr bwMode="auto">
          <a:xfrm>
            <a:off x="539750" y="26416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产品分类展示（猫狗类）</a:t>
            </a:r>
            <a:endParaRPr lang="zh-CN" altLang="en-US"/>
          </a:p>
        </p:txBody>
      </p:sp>
      <p:sp>
        <p:nvSpPr>
          <p:cNvPr id="10249" name="矩形 17"/>
          <p:cNvSpPr>
            <a:spLocks noChangeArrowheads="1"/>
          </p:cNvSpPr>
          <p:nvPr/>
        </p:nvSpPr>
        <p:spPr bwMode="auto">
          <a:xfrm>
            <a:off x="539750" y="30019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</a:p>
        </p:txBody>
      </p:sp>
      <p:sp>
        <p:nvSpPr>
          <p:cNvPr id="10250" name="矩形 18"/>
          <p:cNvSpPr>
            <a:spLocks noChangeArrowheads="1"/>
          </p:cNvSpPr>
          <p:nvPr/>
        </p:nvSpPr>
        <p:spPr bwMode="auto">
          <a:xfrm>
            <a:off x="539750" y="3721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</a:t>
            </a:r>
          </a:p>
        </p:txBody>
      </p:sp>
      <p:sp>
        <p:nvSpPr>
          <p:cNvPr id="10251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演员谢幕        3'</a:t>
            </a:r>
          </a:p>
        </p:txBody>
      </p:sp>
      <p:sp>
        <p:nvSpPr>
          <p:cNvPr id="10252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活动结束</a:t>
            </a:r>
          </a:p>
        </p:txBody>
      </p:sp>
      <p:sp>
        <p:nvSpPr>
          <p:cNvPr id="10253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4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5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6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7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8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9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60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61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62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10263" name="等腰三角形 30"/>
          <p:cNvSpPr>
            <a:spLocks noChangeArrowheads="1"/>
          </p:cNvSpPr>
          <p:nvPr/>
        </p:nvSpPr>
        <p:spPr bwMode="auto">
          <a:xfrm rot="5400000" flipH="1">
            <a:off x="2306637" y="2386013"/>
            <a:ext cx="142875" cy="76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264" name="Picture 28" descr="晩礼_副本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35375" y="1273175"/>
            <a:ext cx="2736850" cy="364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5" name="TextBox 10"/>
          <p:cNvSpPr txBox="1">
            <a:spLocks noChangeArrowheads="1"/>
          </p:cNvSpPr>
          <p:nvPr/>
        </p:nvSpPr>
        <p:spPr bwMode="auto">
          <a:xfrm>
            <a:off x="6732588" y="2425700"/>
            <a:ext cx="1871662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模特展示水族类相关产品</a:t>
            </a: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彩绘模特变身海洋天使</a:t>
            </a: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风格定位：浪漫、优雅、妩媚</a:t>
            </a:r>
          </a:p>
          <a:p>
            <a:pPr>
              <a:lnSpc>
                <a:spcPct val="150000"/>
              </a:lnSpc>
            </a:pP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66" name="同侧圆角矩形 3"/>
          <p:cNvSpPr>
            <a:spLocks noChangeArrowheads="1"/>
          </p:cNvSpPr>
          <p:nvPr/>
        </p:nvSpPr>
        <p:spPr bwMode="auto">
          <a:xfrm>
            <a:off x="3060700" y="481013"/>
            <a:ext cx="4927600" cy="285750"/>
          </a:xfrm>
          <a:custGeom>
            <a:avLst/>
            <a:gdLst>
              <a:gd name="T0" fmla="*/ 4921266 w 4929187"/>
              <a:gd name="T1" fmla="*/ 142875 h 285750"/>
              <a:gd name="T2" fmla="*/ 2460639 w 4929187"/>
              <a:gd name="T3" fmla="*/ 285750 h 285750"/>
              <a:gd name="T4" fmla="*/ 0 w 4929187"/>
              <a:gd name="T5" fmla="*/ 142875 h 285750"/>
              <a:gd name="T6" fmla="*/ 2460639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11293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1294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1267" name="矩形 15"/>
          <p:cNvGrpSpPr>
            <a:grpSpLocks/>
          </p:cNvGrpSpPr>
          <p:nvPr/>
        </p:nvGrpSpPr>
        <p:grpSpPr bwMode="auto">
          <a:xfrm>
            <a:off x="466725" y="3649663"/>
            <a:ext cx="2114550" cy="388937"/>
            <a:chOff x="0" y="0"/>
            <a:chExt cx="1332" cy="245"/>
          </a:xfrm>
        </p:grpSpPr>
        <p:pic>
          <p:nvPicPr>
            <p:cNvPr id="11291" name="矩形 15"/>
            <p:cNvPicPr>
              <a:picLocks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0"/>
              <a:ext cx="1332" cy="245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1292" name="Text Box 7"/>
            <p:cNvSpPr txBox="1">
              <a:spLocks noChangeArrowheads="1"/>
            </p:cNvSpPr>
            <p:nvPr/>
          </p:nvSpPr>
          <p:spPr bwMode="auto">
            <a:xfrm>
              <a:off x="37" y="21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产品分类展示（鸟类）</a:t>
              </a:r>
            </a:p>
          </p:txBody>
        </p:sp>
      </p:grpSp>
      <p:sp>
        <p:nvSpPr>
          <p:cNvPr id="11268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11269" name="矩形 36"/>
          <p:cNvSpPr>
            <a:spLocks noChangeArrowheads="1"/>
          </p:cNvSpPr>
          <p:nvPr/>
        </p:nvSpPr>
        <p:spPr bwMode="auto">
          <a:xfrm>
            <a:off x="2987675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B2B2B2"/>
              </a:solidFill>
              <a:latin typeface="Calibri" pitchFamily="34" charset="0"/>
            </a:endParaRPr>
          </a:p>
        </p:txBody>
      </p:sp>
      <p:sp>
        <p:nvSpPr>
          <p:cNvPr id="11270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11271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11272" name="矩形 16"/>
          <p:cNvSpPr>
            <a:spLocks noChangeArrowheads="1"/>
          </p:cNvSpPr>
          <p:nvPr/>
        </p:nvSpPr>
        <p:spPr bwMode="auto">
          <a:xfrm>
            <a:off x="539750" y="26416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产品分类展示（猫狗类）</a:t>
            </a:r>
            <a:endParaRPr lang="zh-CN" altLang="en-US"/>
          </a:p>
        </p:txBody>
      </p:sp>
      <p:sp>
        <p:nvSpPr>
          <p:cNvPr id="11273" name="矩形 17"/>
          <p:cNvSpPr>
            <a:spLocks noChangeArrowheads="1"/>
          </p:cNvSpPr>
          <p:nvPr/>
        </p:nvSpPr>
        <p:spPr bwMode="auto">
          <a:xfrm>
            <a:off x="539750" y="30019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</a:p>
        </p:txBody>
      </p:sp>
      <p:sp>
        <p:nvSpPr>
          <p:cNvPr id="11274" name="矩形 18"/>
          <p:cNvSpPr>
            <a:spLocks noChangeArrowheads="1"/>
          </p:cNvSpPr>
          <p:nvPr/>
        </p:nvSpPr>
        <p:spPr bwMode="auto">
          <a:xfrm>
            <a:off x="539750" y="33623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11275" name="矩形 19"/>
          <p:cNvSpPr>
            <a:spLocks noChangeArrowheads="1"/>
          </p:cNvSpPr>
          <p:nvPr/>
        </p:nvSpPr>
        <p:spPr bwMode="auto">
          <a:xfrm>
            <a:off x="571500" y="4071938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演员谢幕        3'</a:t>
            </a:r>
          </a:p>
        </p:txBody>
      </p:sp>
      <p:sp>
        <p:nvSpPr>
          <p:cNvPr id="11276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活动结束</a:t>
            </a:r>
          </a:p>
        </p:txBody>
      </p:sp>
      <p:sp>
        <p:nvSpPr>
          <p:cNvPr id="11277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8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9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0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1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2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3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4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5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86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11287" name="等腰三角形 30"/>
          <p:cNvSpPr>
            <a:spLocks noChangeArrowheads="1"/>
          </p:cNvSpPr>
          <p:nvPr/>
        </p:nvSpPr>
        <p:spPr bwMode="auto">
          <a:xfrm rot="5400000" flipH="1">
            <a:off x="2306637" y="2386013"/>
            <a:ext cx="142875" cy="76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1288" name="Picture 28" descr="维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03575" y="1346200"/>
            <a:ext cx="3455988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9" name="TextBox 10"/>
          <p:cNvSpPr txBox="1">
            <a:spLocks noChangeArrowheads="1"/>
          </p:cNvSpPr>
          <p:nvPr/>
        </p:nvSpPr>
        <p:spPr bwMode="auto">
          <a:xfrm>
            <a:off x="6661150" y="2497138"/>
            <a:ext cx="2016125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模特展示鸟类等相关用品</a:t>
            </a: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风格定位：动感、火辣、活力</a:t>
            </a:r>
          </a:p>
          <a:p>
            <a:pPr>
              <a:lnSpc>
                <a:spcPct val="150000"/>
              </a:lnSpc>
            </a:pP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90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12317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2318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2291" name="矩形 15"/>
          <p:cNvGrpSpPr>
            <a:grpSpLocks/>
          </p:cNvGrpSpPr>
          <p:nvPr/>
        </p:nvGrpSpPr>
        <p:grpSpPr bwMode="auto">
          <a:xfrm>
            <a:off x="466725" y="4010025"/>
            <a:ext cx="2114550" cy="388938"/>
            <a:chOff x="0" y="0"/>
            <a:chExt cx="1332" cy="245"/>
          </a:xfrm>
        </p:grpSpPr>
        <p:pic>
          <p:nvPicPr>
            <p:cNvPr id="12315" name="矩形 15"/>
            <p:cNvPicPr>
              <a:picLocks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1332" cy="245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2316" name="Text Box 7"/>
            <p:cNvSpPr txBox="1">
              <a:spLocks noChangeArrowheads="1"/>
            </p:cNvSpPr>
            <p:nvPr/>
          </p:nvSpPr>
          <p:spPr bwMode="auto">
            <a:xfrm>
              <a:off x="37" y="21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演员谢幕</a:t>
              </a:r>
            </a:p>
          </p:txBody>
        </p:sp>
      </p:grpSp>
      <p:sp>
        <p:nvSpPr>
          <p:cNvPr id="12292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12293" name="矩形 36"/>
          <p:cNvSpPr>
            <a:spLocks noChangeArrowheads="1"/>
          </p:cNvSpPr>
          <p:nvPr/>
        </p:nvSpPr>
        <p:spPr bwMode="auto">
          <a:xfrm>
            <a:off x="2987675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4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12295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12296" name="矩形 16"/>
          <p:cNvSpPr>
            <a:spLocks noChangeArrowheads="1"/>
          </p:cNvSpPr>
          <p:nvPr/>
        </p:nvSpPr>
        <p:spPr bwMode="auto">
          <a:xfrm>
            <a:off x="539750" y="26416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产品分类展示（猫狗类）</a:t>
            </a:r>
            <a:endParaRPr lang="zh-CN" altLang="en-US"/>
          </a:p>
        </p:txBody>
      </p:sp>
      <p:sp>
        <p:nvSpPr>
          <p:cNvPr id="12297" name="矩形 17"/>
          <p:cNvSpPr>
            <a:spLocks noChangeArrowheads="1"/>
          </p:cNvSpPr>
          <p:nvPr/>
        </p:nvSpPr>
        <p:spPr bwMode="auto">
          <a:xfrm>
            <a:off x="539750" y="30019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</a:p>
        </p:txBody>
      </p:sp>
      <p:sp>
        <p:nvSpPr>
          <p:cNvPr id="12298" name="矩形 18"/>
          <p:cNvSpPr>
            <a:spLocks noChangeArrowheads="1"/>
          </p:cNvSpPr>
          <p:nvPr/>
        </p:nvSpPr>
        <p:spPr bwMode="auto">
          <a:xfrm>
            <a:off x="539750" y="33623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12299" name="矩形 19"/>
          <p:cNvSpPr>
            <a:spLocks noChangeArrowheads="1"/>
          </p:cNvSpPr>
          <p:nvPr/>
        </p:nvSpPr>
        <p:spPr bwMode="auto">
          <a:xfrm>
            <a:off x="539750" y="3721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产品分类展示（鸟类）  </a:t>
            </a:r>
          </a:p>
        </p:txBody>
      </p:sp>
      <p:sp>
        <p:nvSpPr>
          <p:cNvPr id="12300" name="矩形 20"/>
          <p:cNvSpPr>
            <a:spLocks noChangeArrowheads="1"/>
          </p:cNvSpPr>
          <p:nvPr/>
        </p:nvSpPr>
        <p:spPr bwMode="auto">
          <a:xfrm>
            <a:off x="571500" y="44291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活动结束</a:t>
            </a:r>
          </a:p>
        </p:txBody>
      </p:sp>
      <p:sp>
        <p:nvSpPr>
          <p:cNvPr id="12301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2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3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4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5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6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7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8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9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10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开场白           5'</a:t>
            </a:r>
          </a:p>
        </p:txBody>
      </p:sp>
      <p:sp>
        <p:nvSpPr>
          <p:cNvPr id="12311" name="等腰三角形 30"/>
          <p:cNvSpPr>
            <a:spLocks noChangeArrowheads="1"/>
          </p:cNvSpPr>
          <p:nvPr/>
        </p:nvSpPr>
        <p:spPr bwMode="auto">
          <a:xfrm rot="5400000" flipH="1">
            <a:off x="2306637" y="2386013"/>
            <a:ext cx="142875" cy="76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12" name="TextBox 10"/>
          <p:cNvSpPr txBox="1">
            <a:spLocks noChangeArrowheads="1"/>
          </p:cNvSpPr>
          <p:nvPr/>
        </p:nvSpPr>
        <p:spPr bwMode="auto">
          <a:xfrm>
            <a:off x="3000375" y="4297363"/>
            <a:ext cx="5786438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所有演员上台谢幕</a:t>
            </a:r>
          </a:p>
        </p:txBody>
      </p:sp>
      <p:sp>
        <p:nvSpPr>
          <p:cNvPr id="12313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14" name="Picture 30" descr="IMG_1546副本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87675" y="1633538"/>
            <a:ext cx="5761038" cy="2538412"/>
          </a:xfrm>
          <a:prstGeom prst="rect">
            <a:avLst/>
          </a:prstGeom>
          <a:noFill/>
          <a:ln w="9525">
            <a:noFill/>
            <a:bevel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24"/>
          <p:cNvGrpSpPr>
            <a:grpSpLocks/>
          </p:cNvGrpSpPr>
          <p:nvPr/>
        </p:nvGrpSpPr>
        <p:grpSpPr bwMode="auto">
          <a:xfrm>
            <a:off x="323850" y="1346200"/>
            <a:ext cx="8429625" cy="3571875"/>
            <a:chOff x="0" y="0"/>
            <a:chExt cx="8429684" cy="3571900"/>
          </a:xfrm>
        </p:grpSpPr>
        <p:sp>
          <p:nvSpPr>
            <p:cNvPr id="13341" name="矩形 8"/>
            <p:cNvSpPr>
              <a:spLocks noChangeArrowheads="1"/>
            </p:cNvSpPr>
            <p:nvPr/>
          </p:nvSpPr>
          <p:spPr bwMode="auto">
            <a:xfrm>
              <a:off x="0" y="0"/>
              <a:ext cx="8429684" cy="357190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13342" name="圆角矩形 10"/>
            <p:cNvSpPr>
              <a:spLocks noChangeArrowheads="1"/>
            </p:cNvSpPr>
            <p:nvPr/>
          </p:nvSpPr>
          <p:spPr bwMode="auto">
            <a:xfrm>
              <a:off x="142876" y="71437"/>
              <a:ext cx="2143140" cy="3429024"/>
            </a:xfrm>
            <a:prstGeom prst="roundRect">
              <a:avLst>
                <a:gd name="adj" fmla="val 400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3315" name="矩形 15"/>
          <p:cNvGrpSpPr>
            <a:grpSpLocks/>
          </p:cNvGrpSpPr>
          <p:nvPr/>
        </p:nvGrpSpPr>
        <p:grpSpPr bwMode="auto">
          <a:xfrm>
            <a:off x="466725" y="4441825"/>
            <a:ext cx="2114550" cy="388938"/>
            <a:chOff x="0" y="0"/>
            <a:chExt cx="1332" cy="245"/>
          </a:xfrm>
        </p:grpSpPr>
        <p:pic>
          <p:nvPicPr>
            <p:cNvPr id="13339" name="矩形 15"/>
            <p:cNvPicPr>
              <a:picLocks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1332" cy="245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3340" name="Text Box 7"/>
            <p:cNvSpPr txBox="1">
              <a:spLocks noChangeArrowheads="1"/>
            </p:cNvSpPr>
            <p:nvPr/>
          </p:nvSpPr>
          <p:spPr bwMode="auto">
            <a:xfrm>
              <a:off x="37" y="21"/>
              <a:ext cx="1260" cy="180"/>
            </a:xfrm>
            <a:prstGeom prst="rect">
              <a:avLst/>
            </a:prstGeom>
            <a:solidFill>
              <a:srgbClr val="333333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 anchor="ctr"/>
            <a:lstStyle/>
            <a:p>
              <a:r>
                <a:rPr lang="en-US" altLang="zh-CN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   </a:t>
              </a:r>
              <a:r>
                <a:rPr lang="zh-CN" altLang="en-US" sz="1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活动结束</a:t>
              </a:r>
            </a:p>
          </p:txBody>
        </p:sp>
      </p:grpSp>
      <p:sp>
        <p:nvSpPr>
          <p:cNvPr id="13316" name="燕尾形 25"/>
          <p:cNvSpPr>
            <a:spLocks noChangeArrowheads="1"/>
          </p:cNvSpPr>
          <p:nvPr/>
        </p:nvSpPr>
        <p:spPr bwMode="auto">
          <a:xfrm flipH="1" flipV="1">
            <a:off x="2714625" y="2928938"/>
            <a:ext cx="214313" cy="428625"/>
          </a:xfrm>
          <a:prstGeom prst="chevron">
            <a:avLst>
              <a:gd name="adj" fmla="val 8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latin typeface="Calibri" pitchFamily="34" charset="0"/>
            </a:endParaRPr>
          </a:p>
        </p:txBody>
      </p:sp>
      <p:sp>
        <p:nvSpPr>
          <p:cNvPr id="13317" name="矩形 36"/>
          <p:cNvSpPr>
            <a:spLocks noChangeArrowheads="1"/>
          </p:cNvSpPr>
          <p:nvPr/>
        </p:nvSpPr>
        <p:spPr bwMode="auto">
          <a:xfrm>
            <a:off x="3060700" y="1346200"/>
            <a:ext cx="5788025" cy="3571875"/>
          </a:xfrm>
          <a:prstGeom prst="rect">
            <a:avLst/>
          </a:pr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18" name="矩形 13"/>
          <p:cNvSpPr>
            <a:spLocks noChangeArrowheads="1"/>
          </p:cNvSpPr>
          <p:nvPr/>
        </p:nvSpPr>
        <p:spPr bwMode="auto">
          <a:xfrm>
            <a:off x="539750" y="192087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开场舞表演     3'</a:t>
            </a:r>
          </a:p>
        </p:txBody>
      </p:sp>
      <p:sp>
        <p:nvSpPr>
          <p:cNvPr id="13319" name="矩形 14"/>
          <p:cNvSpPr>
            <a:spLocks noChangeArrowheads="1"/>
          </p:cNvSpPr>
          <p:nvPr/>
        </p:nvSpPr>
        <p:spPr bwMode="auto">
          <a:xfrm>
            <a:off x="539750" y="1562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开场视频         10'</a:t>
            </a:r>
          </a:p>
        </p:txBody>
      </p:sp>
      <p:sp>
        <p:nvSpPr>
          <p:cNvPr id="13320" name="矩形 16"/>
          <p:cNvSpPr>
            <a:spLocks noChangeArrowheads="1"/>
          </p:cNvSpPr>
          <p:nvPr/>
        </p:nvSpPr>
        <p:spPr bwMode="auto">
          <a:xfrm>
            <a:off x="539750" y="26416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产品分类展示（猫狗类）</a:t>
            </a:r>
            <a:endParaRPr lang="zh-CN" altLang="en-US"/>
          </a:p>
        </p:txBody>
      </p:sp>
      <p:sp>
        <p:nvSpPr>
          <p:cNvPr id="13321" name="矩形 17"/>
          <p:cNvSpPr>
            <a:spLocks noChangeArrowheads="1"/>
          </p:cNvSpPr>
          <p:nvPr/>
        </p:nvSpPr>
        <p:spPr bwMode="auto">
          <a:xfrm>
            <a:off x="539750" y="30019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产品分类展示（两栖爬行类）</a:t>
            </a:r>
          </a:p>
        </p:txBody>
      </p:sp>
      <p:sp>
        <p:nvSpPr>
          <p:cNvPr id="13322" name="矩形 18"/>
          <p:cNvSpPr>
            <a:spLocks noChangeArrowheads="1"/>
          </p:cNvSpPr>
          <p:nvPr/>
        </p:nvSpPr>
        <p:spPr bwMode="auto">
          <a:xfrm>
            <a:off x="539750" y="3362325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产品分类展示（水族类）</a:t>
            </a:r>
          </a:p>
        </p:txBody>
      </p:sp>
      <p:sp>
        <p:nvSpPr>
          <p:cNvPr id="13323" name="矩形 19"/>
          <p:cNvSpPr>
            <a:spLocks noChangeArrowheads="1"/>
          </p:cNvSpPr>
          <p:nvPr/>
        </p:nvSpPr>
        <p:spPr bwMode="auto">
          <a:xfrm>
            <a:off x="539750" y="37211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产品分类展示（鸟类）  </a:t>
            </a:r>
            <a:endParaRPr lang="zh-CN" altLang="en-US"/>
          </a:p>
        </p:txBody>
      </p:sp>
      <p:sp>
        <p:nvSpPr>
          <p:cNvPr id="13324" name="矩形 20"/>
          <p:cNvSpPr>
            <a:spLocks noChangeArrowheads="1"/>
          </p:cNvSpPr>
          <p:nvPr/>
        </p:nvSpPr>
        <p:spPr bwMode="auto">
          <a:xfrm>
            <a:off x="539750" y="4081463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演员谢幕           5‘</a:t>
            </a:r>
          </a:p>
        </p:txBody>
      </p:sp>
      <p:sp>
        <p:nvSpPr>
          <p:cNvPr id="13325" name="等腰三角形 27"/>
          <p:cNvSpPr>
            <a:spLocks noChangeArrowheads="1"/>
          </p:cNvSpPr>
          <p:nvPr/>
        </p:nvSpPr>
        <p:spPr bwMode="auto">
          <a:xfrm rot="5400000" flipH="1">
            <a:off x="2321719" y="16787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6" name="等腰三角形 28"/>
          <p:cNvSpPr>
            <a:spLocks noChangeArrowheads="1"/>
          </p:cNvSpPr>
          <p:nvPr/>
        </p:nvSpPr>
        <p:spPr bwMode="auto">
          <a:xfrm rot="5400000" flipH="1">
            <a:off x="2321719" y="203596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7" name="等腰三角形 29"/>
          <p:cNvSpPr>
            <a:spLocks noChangeArrowheads="1"/>
          </p:cNvSpPr>
          <p:nvPr/>
        </p:nvSpPr>
        <p:spPr bwMode="auto">
          <a:xfrm rot="5400000" flipH="1">
            <a:off x="2321719" y="239315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8" name="等腰三角形 30"/>
          <p:cNvSpPr>
            <a:spLocks noChangeArrowheads="1"/>
          </p:cNvSpPr>
          <p:nvPr/>
        </p:nvSpPr>
        <p:spPr bwMode="auto">
          <a:xfrm rot="5400000" flipH="1">
            <a:off x="2321719" y="275034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9" name="等腰三角形 31"/>
          <p:cNvSpPr>
            <a:spLocks noChangeArrowheads="1"/>
          </p:cNvSpPr>
          <p:nvPr/>
        </p:nvSpPr>
        <p:spPr bwMode="auto">
          <a:xfrm rot="5400000" flipH="1">
            <a:off x="2321719" y="310753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30" name="等腰三角形 32"/>
          <p:cNvSpPr>
            <a:spLocks noChangeArrowheads="1"/>
          </p:cNvSpPr>
          <p:nvPr/>
        </p:nvSpPr>
        <p:spPr bwMode="auto">
          <a:xfrm rot="5400000" flipH="1">
            <a:off x="2321719" y="3464719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31" name="等腰三角形 33"/>
          <p:cNvSpPr>
            <a:spLocks noChangeArrowheads="1"/>
          </p:cNvSpPr>
          <p:nvPr/>
        </p:nvSpPr>
        <p:spPr bwMode="auto">
          <a:xfrm rot="5400000" flipH="1">
            <a:off x="2321719" y="3821907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32" name="等腰三角形 34"/>
          <p:cNvSpPr>
            <a:spLocks noChangeArrowheads="1"/>
          </p:cNvSpPr>
          <p:nvPr/>
        </p:nvSpPr>
        <p:spPr bwMode="auto">
          <a:xfrm rot="5400000" flipH="1">
            <a:off x="2321719" y="4179094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33" name="等腰三角形 35"/>
          <p:cNvSpPr>
            <a:spLocks noChangeArrowheads="1"/>
          </p:cNvSpPr>
          <p:nvPr/>
        </p:nvSpPr>
        <p:spPr bwMode="auto">
          <a:xfrm rot="5400000" flipH="1">
            <a:off x="2321719" y="4536282"/>
            <a:ext cx="142875" cy="7143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34" name="矩形 14"/>
          <p:cNvSpPr>
            <a:spLocks noChangeArrowheads="1"/>
          </p:cNvSpPr>
          <p:nvPr/>
        </p:nvSpPr>
        <p:spPr bwMode="auto">
          <a:xfrm>
            <a:off x="571500" y="2286000"/>
            <a:ext cx="2000250" cy="285750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开场白           5'</a:t>
            </a:r>
          </a:p>
        </p:txBody>
      </p:sp>
      <p:sp>
        <p:nvSpPr>
          <p:cNvPr id="13335" name="等腰三角形 30"/>
          <p:cNvSpPr>
            <a:spLocks noChangeArrowheads="1"/>
          </p:cNvSpPr>
          <p:nvPr/>
        </p:nvSpPr>
        <p:spPr bwMode="auto">
          <a:xfrm rot="5400000" flipH="1">
            <a:off x="2306637" y="2386013"/>
            <a:ext cx="142875" cy="76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36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37" name="TextBox 10"/>
          <p:cNvSpPr txBox="1">
            <a:spLocks noChangeArrowheads="1"/>
          </p:cNvSpPr>
          <p:nvPr/>
        </p:nvSpPr>
        <p:spPr bwMode="auto">
          <a:xfrm>
            <a:off x="3563938" y="4370388"/>
            <a:ext cx="49688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ea typeface="微软雅黑" pitchFamily="34" charset="-122"/>
              </a:rPr>
              <a:t>演出结束模特到赞助商展位为赞助商站台</a:t>
            </a:r>
          </a:p>
        </p:txBody>
      </p:sp>
      <p:pic>
        <p:nvPicPr>
          <p:cNvPr id="13338" name="Picture 30" descr="xes_c89d5c83829d56ef22e7ff33d397651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924300" y="1562100"/>
            <a:ext cx="4030663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0"/>
          <p:cNvSpPr>
            <a:spLocks noChangeArrowheads="1"/>
          </p:cNvSpPr>
          <p:nvPr/>
        </p:nvSpPr>
        <p:spPr bwMode="auto">
          <a:xfrm>
            <a:off x="755650" y="1201738"/>
            <a:ext cx="7643813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39" name="同侧圆角矩形 3"/>
          <p:cNvSpPr>
            <a:spLocks noChangeArrowheads="1"/>
          </p:cNvSpPr>
          <p:nvPr/>
        </p:nvSpPr>
        <p:spPr bwMode="auto">
          <a:xfrm>
            <a:off x="3060700" y="481013"/>
            <a:ext cx="4927600" cy="285750"/>
          </a:xfrm>
          <a:custGeom>
            <a:avLst/>
            <a:gdLst>
              <a:gd name="T0" fmla="*/ 4921266 w 4929187"/>
              <a:gd name="T1" fmla="*/ 142875 h 285750"/>
              <a:gd name="T2" fmla="*/ 2460639 w 4929187"/>
              <a:gd name="T3" fmla="*/ 285750 h 285750"/>
              <a:gd name="T4" fmla="*/ 0 w 4929187"/>
              <a:gd name="T5" fmla="*/ 142875 h 285750"/>
              <a:gd name="T6" fmla="*/ 2460639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总体流程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0" name="TextBox 9"/>
          <p:cNvSpPr txBox="1">
            <a:spLocks noChangeArrowheads="1"/>
          </p:cNvSpPr>
          <p:nvPr/>
        </p:nvSpPr>
        <p:spPr bwMode="auto">
          <a:xfrm>
            <a:off x="900113" y="3649663"/>
            <a:ext cx="73453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热烈欢快的音乐、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华丽丽的舞蹈带给人美好的视觉享受，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让人不知不觉投入其中</a:t>
            </a:r>
          </a:p>
        </p:txBody>
      </p:sp>
      <p:sp>
        <p:nvSpPr>
          <p:cNvPr id="19461" name="TextBox 11"/>
          <p:cNvSpPr txBox="1">
            <a:spLocks noChangeArrowheads="1"/>
          </p:cNvSpPr>
          <p:nvPr/>
        </p:nvSpPr>
        <p:spPr bwMode="auto">
          <a:xfrm>
            <a:off x="785813" y="1263650"/>
            <a:ext cx="4429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华丽丽的舞蹈</a:t>
            </a:r>
            <a:endParaRPr lang="zh-CN" altLang="en-US">
              <a:latin typeface="Arial" pitchFamily="34" charset="0"/>
            </a:endParaRPr>
          </a:p>
        </p:txBody>
      </p:sp>
      <p:pic>
        <p:nvPicPr>
          <p:cNvPr id="14342" name="图片 41" descr="舞蹈-副本_副本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5650" y="1778000"/>
            <a:ext cx="76327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0"/>
          <p:cNvSpPr>
            <a:spLocks noChangeArrowheads="1"/>
          </p:cNvSpPr>
          <p:nvPr/>
        </p:nvSpPr>
        <p:spPr bwMode="auto">
          <a:xfrm>
            <a:off x="755650" y="1201738"/>
            <a:ext cx="7643813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3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总体流程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4" name="TextBox 9"/>
          <p:cNvSpPr txBox="1">
            <a:spLocks noChangeArrowheads="1"/>
          </p:cNvSpPr>
          <p:nvPr/>
        </p:nvSpPr>
        <p:spPr bwMode="auto">
          <a:xfrm>
            <a:off x="5653088" y="1346200"/>
            <a:ext cx="28813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通过不同服装，不同搭配演绎不同风格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或清纯可爱，或性感火辣，或高贵典雅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......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维密天使服装大秀火辣身材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性感又淘气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蜜桃美臀火辣包不住</a:t>
            </a:r>
          </a:p>
        </p:txBody>
      </p:sp>
      <p:sp>
        <p:nvSpPr>
          <p:cNvPr id="20485" name="TextBox 11"/>
          <p:cNvSpPr txBox="1">
            <a:spLocks noChangeArrowheads="1"/>
          </p:cNvSpPr>
          <p:nvPr/>
        </p:nvSpPr>
        <p:spPr bwMode="auto">
          <a:xfrm>
            <a:off x="785813" y="1263650"/>
            <a:ext cx="4429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美女演绎百变娇娃</a:t>
            </a:r>
          </a:p>
        </p:txBody>
      </p:sp>
      <p:pic>
        <p:nvPicPr>
          <p:cNvPr id="15366" name="Picture 6" descr="11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484438" y="1201738"/>
            <a:ext cx="3313112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维秘天使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47813" y="3362325"/>
            <a:ext cx="5545137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0"/>
          <p:cNvSpPr>
            <a:spLocks noChangeArrowheads="1"/>
          </p:cNvSpPr>
          <p:nvPr/>
        </p:nvSpPr>
        <p:spPr bwMode="auto">
          <a:xfrm>
            <a:off x="755650" y="1201738"/>
            <a:ext cx="7643813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87" name="同侧圆角矩形 3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总体流程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88" name="TextBox 9"/>
          <p:cNvSpPr txBox="1">
            <a:spLocks noChangeArrowheads="1"/>
          </p:cNvSpPr>
          <p:nvPr/>
        </p:nvSpPr>
        <p:spPr bwMode="auto">
          <a:xfrm>
            <a:off x="1187450" y="4081463"/>
            <a:ext cx="66976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在美女身体上绘制生动的动物图案，惊艳、时尚、个性、艺术</a:t>
            </a:r>
          </a:p>
          <a:p>
            <a:pPr algn="ctr">
              <a:lnSpc>
                <a:spcPct val="200000"/>
              </a:lnSpc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09" name="TextBox 11"/>
          <p:cNvSpPr txBox="1">
            <a:spLocks noChangeArrowheads="1"/>
          </p:cNvSpPr>
          <p:nvPr/>
        </p:nvSpPr>
        <p:spPr bwMode="auto">
          <a:xfrm>
            <a:off x="785813" y="1263650"/>
            <a:ext cx="4429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最吸睛的人体模特，彩绘成各种动物的模样</a:t>
            </a:r>
          </a:p>
        </p:txBody>
      </p:sp>
      <p:pic>
        <p:nvPicPr>
          <p:cNvPr id="16390" name="Picture 6" descr="20100621001_副本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24075" y="1849438"/>
            <a:ext cx="5113338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0"/>
          <p:cNvSpPr>
            <a:spLocks noChangeArrowheads="1"/>
          </p:cNvSpPr>
          <p:nvPr/>
        </p:nvSpPr>
        <p:spPr bwMode="auto">
          <a:xfrm>
            <a:off x="755650" y="1201738"/>
            <a:ext cx="7643813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1" name="同侧圆角矩形 3"/>
          <p:cNvSpPr>
            <a:spLocks noChangeArrowheads="1"/>
          </p:cNvSpPr>
          <p:nvPr/>
        </p:nvSpPr>
        <p:spPr bwMode="auto">
          <a:xfrm>
            <a:off x="2987675" y="481013"/>
            <a:ext cx="4929188" cy="285750"/>
          </a:xfrm>
          <a:custGeom>
            <a:avLst/>
            <a:gdLst>
              <a:gd name="T0" fmla="*/ 4929204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总体流程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2" name="TextBox 9"/>
          <p:cNvSpPr txBox="1">
            <a:spLocks noChangeArrowheads="1"/>
          </p:cNvSpPr>
          <p:nvPr/>
        </p:nvSpPr>
        <p:spPr bwMode="auto">
          <a:xfrm>
            <a:off x="1476375" y="1633538"/>
            <a:ext cx="28797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美女在舞台就是一道闪亮的风景线。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在活动中她们将作为动态的商品展示台，</a:t>
            </a:r>
          </a:p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展示赞助商提供的产品</a:t>
            </a:r>
          </a:p>
        </p:txBody>
      </p:sp>
      <p:sp>
        <p:nvSpPr>
          <p:cNvPr id="22533" name="TextBox 11"/>
          <p:cNvSpPr txBox="1">
            <a:spLocks noChangeArrowheads="1"/>
          </p:cNvSpPr>
          <p:nvPr/>
        </p:nvSpPr>
        <p:spPr bwMode="auto">
          <a:xfrm>
            <a:off x="785813" y="1263650"/>
            <a:ext cx="4429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美女模特展示赞助商提供的产品</a:t>
            </a:r>
          </a:p>
        </p:txBody>
      </p:sp>
      <p:pic>
        <p:nvPicPr>
          <p:cNvPr id="17414" name="Picture 6" descr="展示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625" y="1201738"/>
            <a:ext cx="2789238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4s960x639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31913" y="2641600"/>
            <a:ext cx="3384550" cy="225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0"/>
          <p:cNvSpPr>
            <a:spLocks noChangeArrowheads="1"/>
          </p:cNvSpPr>
          <p:nvPr/>
        </p:nvSpPr>
        <p:spPr bwMode="auto">
          <a:xfrm>
            <a:off x="755650" y="1201738"/>
            <a:ext cx="7643813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35" name="同侧圆角矩形 3"/>
          <p:cNvSpPr>
            <a:spLocks noChangeArrowheads="1"/>
          </p:cNvSpPr>
          <p:nvPr/>
        </p:nvSpPr>
        <p:spPr bwMode="auto">
          <a:xfrm>
            <a:off x="2987675" y="481013"/>
            <a:ext cx="4929188" cy="285750"/>
          </a:xfrm>
          <a:custGeom>
            <a:avLst/>
            <a:gdLst>
              <a:gd name="T0" fmla="*/ 4929204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总体流程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活动亮点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企业合作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36" name="TextBox 9"/>
          <p:cNvSpPr txBox="1">
            <a:spLocks noChangeArrowheads="1"/>
          </p:cNvSpPr>
          <p:nvPr/>
        </p:nvSpPr>
        <p:spPr bwMode="auto">
          <a:xfrm>
            <a:off x="755650" y="4081463"/>
            <a:ext cx="720090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T台演出结束后，模特到赞助商展位为赞助商站台，发放宣传资料</a:t>
            </a:r>
          </a:p>
        </p:txBody>
      </p:sp>
      <p:sp>
        <p:nvSpPr>
          <p:cNvPr id="23557" name="TextBox 11"/>
          <p:cNvSpPr txBox="1">
            <a:spLocks noChangeArrowheads="1"/>
          </p:cNvSpPr>
          <p:nvPr/>
        </p:nvSpPr>
        <p:spPr bwMode="auto">
          <a:xfrm>
            <a:off x="785813" y="1263650"/>
            <a:ext cx="4429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模特为赞助商站台发单吸引观众</a:t>
            </a:r>
          </a:p>
        </p:txBody>
      </p:sp>
      <p:pic>
        <p:nvPicPr>
          <p:cNvPr id="18438" name="图片 42" descr="站台_副本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63713" y="1778000"/>
            <a:ext cx="5256212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0"/>
          <p:cNvSpPr>
            <a:spLocks noChangeArrowheads="1"/>
          </p:cNvSpPr>
          <p:nvPr/>
        </p:nvSpPr>
        <p:spPr bwMode="auto">
          <a:xfrm>
            <a:off x="682625" y="1273175"/>
            <a:ext cx="7645400" cy="3714750"/>
          </a:xfrm>
          <a:prstGeom prst="rect">
            <a:avLst/>
          </a:prstGeom>
          <a:solidFill>
            <a:srgbClr val="D9D9D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9459" name="同侧圆角矩形 8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</a:t>
            </a: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785938"/>
            <a:ext cx="203517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3071813" y="2143125"/>
            <a:ext cx="51847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3300"/>
              </a:buClr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企业合作请提供如下资料：</a:t>
            </a:r>
            <a:endParaRPr lang="en-US" sz="120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20000"/>
              </a:spcBef>
              <a:buClr>
                <a:srgbClr val="FF3300"/>
              </a:buClr>
            </a:pPr>
            <a:endParaRPr lang="en-US" sz="120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20000"/>
              </a:spcBef>
              <a:buClr>
                <a:srgbClr val="FF3300"/>
              </a:buClr>
            </a:pPr>
            <a:endParaRPr lang="zh-CN" altLang="en-US" sz="120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20000"/>
              </a:spcBef>
              <a:buClr>
                <a:srgbClr val="FF3300"/>
              </a:buClr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1、品牌logo、企业的相关介绍等信息</a:t>
            </a:r>
            <a:endParaRPr 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20000"/>
              </a:spcBef>
              <a:buClr>
                <a:srgbClr val="FF3300"/>
              </a:buClr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2、企业视频、图片</a:t>
            </a:r>
            <a:endParaRPr 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</a:pP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3、需要模特展示的商品名称、信息和商品图片（新品、重点推荐商品）</a:t>
            </a:r>
          </a:p>
        </p:txBody>
      </p:sp>
      <p:sp>
        <p:nvSpPr>
          <p:cNvPr id="19462" name="Rectangle 4"/>
          <p:cNvSpPr>
            <a:spLocks noChangeArrowheads="1"/>
          </p:cNvSpPr>
          <p:nvPr/>
        </p:nvSpPr>
        <p:spPr bwMode="auto">
          <a:xfrm>
            <a:off x="3348038" y="1778000"/>
            <a:ext cx="5184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同侧圆角矩形 8"/>
          <p:cNvSpPr>
            <a:spLocks noChangeArrowheads="1"/>
          </p:cNvSpPr>
          <p:nvPr/>
        </p:nvSpPr>
        <p:spPr bwMode="auto">
          <a:xfrm>
            <a:off x="3132138" y="481013"/>
            <a:ext cx="4929187" cy="285750"/>
          </a:xfrm>
          <a:custGeom>
            <a:avLst/>
            <a:gdLst>
              <a:gd name="T0" fmla="*/ 4929187 w 4929187"/>
              <a:gd name="T1" fmla="*/ 142875 h 285750"/>
              <a:gd name="T2" fmla="*/ 2464608 w 4929187"/>
              <a:gd name="T3" fmla="*/ 285750 h 285750"/>
              <a:gd name="T4" fmla="*/ 0 w 4929187"/>
              <a:gd name="T5" fmla="*/ 142875 h 285750"/>
              <a:gd name="T6" fmla="*/ 2464608 w 4929187"/>
              <a:gd name="T7" fmla="*/ 0 h 28575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13949 w 4929187"/>
              <a:gd name="T13" fmla="*/ 13949 h 285750"/>
              <a:gd name="T14" fmla="*/ 4915239 w 4929187"/>
              <a:gd name="T15" fmla="*/ 285750 h 2857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29187" h="285750">
                <a:moveTo>
                  <a:pt x="47626" y="0"/>
                </a:moveTo>
                <a:lnTo>
                  <a:pt x="4881561" y="0"/>
                </a:lnTo>
                <a:lnTo>
                  <a:pt x="4881560" y="0"/>
                </a:lnTo>
                <a:cubicBezTo>
                  <a:pt x="4907864" y="0"/>
                  <a:pt x="4929187" y="21322"/>
                  <a:pt x="4929187" y="47626"/>
                </a:cubicBezTo>
                <a:lnTo>
                  <a:pt x="4929187" y="285750"/>
                </a:lnTo>
                <a:lnTo>
                  <a:pt x="0" y="285750"/>
                </a:lnTo>
                <a:lnTo>
                  <a:pt x="0" y="47626"/>
                </a:lnTo>
                <a:cubicBezTo>
                  <a:pt x="0" y="21322"/>
                  <a:pt x="21322" y="0"/>
                  <a:pt x="47625" y="0"/>
                </a:cubicBezTo>
                <a:close/>
              </a:path>
            </a:pathLst>
          </a:custGeom>
          <a:solidFill>
            <a:srgbClr val="333333"/>
          </a:solidFill>
          <a:ln w="9525">
            <a:noFill/>
            <a:miter lim="800000"/>
            <a:headEnd/>
            <a:tailEnd/>
          </a:ln>
        </p:spPr>
        <p:txBody>
          <a:bodyPr lIns="90170" tIns="46990" rIns="90170" bIns="46990" anchor="ctr"/>
          <a:lstStyle/>
          <a:p>
            <a:pPr algn="ctr"/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活动前言</a:t>
            </a: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活动概述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活动流程 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活动亮点</a:t>
            </a:r>
            <a:r>
              <a:rPr lang="en-US" altLang="zh-CN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| 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企业合作 </a:t>
            </a:r>
            <a:r>
              <a:rPr lang="en-US" sz="11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endParaRPr lang="zh-CN" altLang="en-US" sz="11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571500" y="787400"/>
            <a:ext cx="7602538" cy="43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3300"/>
              </a:buClr>
            </a:pP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algn="ctr">
              <a:spcBef>
                <a:spcPct val="20000"/>
              </a:spcBef>
              <a:buClr>
                <a:srgbClr val="FF3300"/>
              </a:buClr>
            </a:pP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algn="ctr">
              <a:spcBef>
                <a:spcPct val="20000"/>
              </a:spcBef>
              <a:buClr>
                <a:srgbClr val="FF3300"/>
              </a:buClr>
            </a:pP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algn="ctr">
              <a:spcBef>
                <a:spcPct val="20000"/>
              </a:spcBef>
              <a:buClr>
                <a:srgbClr val="FF3300"/>
              </a:buClr>
            </a:pPr>
            <a:r>
              <a:rPr lang="zh-CN" altLang="en-US" sz="3600">
                <a:solidFill>
                  <a:srgbClr val="7F2D2D"/>
                </a:solidFill>
                <a:latin typeface="微软雅黑" pitchFamily="34" charset="-122"/>
                <a:ea typeface="微软雅黑" pitchFamily="34" charset="-122"/>
              </a:rPr>
              <a:t>非</a:t>
            </a:r>
            <a:r>
              <a:rPr lang="en-US" sz="3600">
                <a:solidFill>
                  <a:srgbClr val="7F2D2D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600">
                <a:solidFill>
                  <a:srgbClr val="7F2D2D"/>
                </a:solidFill>
                <a:latin typeface="微软雅黑" pitchFamily="34" charset="-122"/>
                <a:ea typeface="微软雅黑" pitchFamily="34" charset="-122"/>
              </a:rPr>
              <a:t>常 感 谢！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348038" y="1778000"/>
            <a:ext cx="5184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spcBef>
                <a:spcPct val="20000"/>
              </a:spcBef>
              <a:buClr>
                <a:srgbClr val="FF3300"/>
              </a:buClr>
            </a:pPr>
            <a:endParaRPr lang="zh-CN" altLang="en-US" sz="10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D0D0D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D0D0D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Pages>0</Pages>
  <Words>1375</Words>
  <Characters>0</Characters>
  <Application>Microsoft Office PowerPoint</Application>
  <DocSecurity>0</DocSecurity>
  <PresentationFormat>全屏显示(16:10)</PresentationFormat>
  <Lines>0</Lines>
  <Paragraphs>185</Paragraphs>
  <Slides>20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Arial</vt:lpstr>
      <vt:lpstr>宋体</vt:lpstr>
      <vt:lpstr>Calibri</vt:lpstr>
      <vt:lpstr>微软雅黑</vt:lpstr>
      <vt:lpstr>Wingdings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gchang</cp:lastModifiedBy>
  <cp:revision>87</cp:revision>
  <dcterms:created xsi:type="dcterms:W3CDTF">2013-08-07T08:42:20Z</dcterms:created>
  <dcterms:modified xsi:type="dcterms:W3CDTF">2014-10-21T10:58:13Z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2052-9.1.0.4855</vt:lpwstr>
  </property>
</Properties>
</file>